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0" r:id="rId15"/>
    <p:sldId id="272" r:id="rId16"/>
    <p:sldId id="271" r:id="rId17"/>
    <p:sldId id="273"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3FEA9E-412F-4055-999C-AAC36DB17596}" v="20" dt="2023-10-23T00:34:23.616"/>
    <p1510:client id="{AB5E9A0C-D5C0-13C4-4E35-D5DAF7E71382}" v="30" dt="2023-10-23T11:14:36.7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40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6EB7E-90BB-0932-071A-87FC0658EA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F7B784-F086-18CA-4346-76438DD988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B080D7-C4C0-F49D-60B5-3ED94D91B9CF}"/>
              </a:ext>
            </a:extLst>
          </p:cNvPr>
          <p:cNvSpPr>
            <a:spLocks noGrp="1"/>
          </p:cNvSpPr>
          <p:nvPr>
            <p:ph type="dt" sz="half" idx="10"/>
          </p:nvPr>
        </p:nvSpPr>
        <p:spPr/>
        <p:txBody>
          <a:bodyPr/>
          <a:lstStyle/>
          <a:p>
            <a:fld id="{877F5ECC-907B-4A2F-8798-030A94AA386C}" type="datetimeFigureOut">
              <a:rPr lang="en-US" smtClean="0"/>
              <a:t>10/23/2023</a:t>
            </a:fld>
            <a:endParaRPr lang="en-US"/>
          </a:p>
        </p:txBody>
      </p:sp>
      <p:sp>
        <p:nvSpPr>
          <p:cNvPr id="5" name="Footer Placeholder 4">
            <a:extLst>
              <a:ext uri="{FF2B5EF4-FFF2-40B4-BE49-F238E27FC236}">
                <a16:creationId xmlns:a16="http://schemas.microsoft.com/office/drawing/2014/main" id="{9FA91DD7-AD4E-DE89-4069-8F7E352615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09CFF1-7DB3-49E9-96F9-4F7094E48F1F}"/>
              </a:ext>
            </a:extLst>
          </p:cNvPr>
          <p:cNvSpPr>
            <a:spLocks noGrp="1"/>
          </p:cNvSpPr>
          <p:nvPr>
            <p:ph type="sldNum" sz="quarter" idx="12"/>
          </p:nvPr>
        </p:nvSpPr>
        <p:spPr/>
        <p:txBody>
          <a:bodyPr/>
          <a:lstStyle/>
          <a:p>
            <a:fld id="{F56A39DA-FDCC-4814-9F19-217FD75C8515}" type="slidenum">
              <a:rPr lang="en-US" smtClean="0"/>
              <a:t>‹#›</a:t>
            </a:fld>
            <a:endParaRPr lang="en-US"/>
          </a:p>
        </p:txBody>
      </p:sp>
    </p:spTree>
    <p:extLst>
      <p:ext uri="{BB962C8B-B14F-4D97-AF65-F5344CB8AC3E}">
        <p14:creationId xmlns:p14="http://schemas.microsoft.com/office/powerpoint/2010/main" val="3608398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A02B3-2AE7-B000-FB54-2E6381FB20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280B9B-23B2-765A-84BB-55692529F4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E5B8D-D5B2-2A39-321E-E85EAB9ADDCC}"/>
              </a:ext>
            </a:extLst>
          </p:cNvPr>
          <p:cNvSpPr>
            <a:spLocks noGrp="1"/>
          </p:cNvSpPr>
          <p:nvPr>
            <p:ph type="dt" sz="half" idx="10"/>
          </p:nvPr>
        </p:nvSpPr>
        <p:spPr/>
        <p:txBody>
          <a:bodyPr/>
          <a:lstStyle/>
          <a:p>
            <a:fld id="{877F5ECC-907B-4A2F-8798-030A94AA386C}" type="datetimeFigureOut">
              <a:rPr lang="en-US" smtClean="0"/>
              <a:t>10/23/2023</a:t>
            </a:fld>
            <a:endParaRPr lang="en-US"/>
          </a:p>
        </p:txBody>
      </p:sp>
      <p:sp>
        <p:nvSpPr>
          <p:cNvPr id="5" name="Footer Placeholder 4">
            <a:extLst>
              <a:ext uri="{FF2B5EF4-FFF2-40B4-BE49-F238E27FC236}">
                <a16:creationId xmlns:a16="http://schemas.microsoft.com/office/drawing/2014/main" id="{87107E35-DDDE-81C0-DF87-52EE2BA4C6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DA993D-85A6-8DA3-519D-007DB7D16A8A}"/>
              </a:ext>
            </a:extLst>
          </p:cNvPr>
          <p:cNvSpPr>
            <a:spLocks noGrp="1"/>
          </p:cNvSpPr>
          <p:nvPr>
            <p:ph type="sldNum" sz="quarter" idx="12"/>
          </p:nvPr>
        </p:nvSpPr>
        <p:spPr/>
        <p:txBody>
          <a:bodyPr/>
          <a:lstStyle/>
          <a:p>
            <a:fld id="{F56A39DA-FDCC-4814-9F19-217FD75C8515}" type="slidenum">
              <a:rPr lang="en-US" smtClean="0"/>
              <a:t>‹#›</a:t>
            </a:fld>
            <a:endParaRPr lang="en-US"/>
          </a:p>
        </p:txBody>
      </p:sp>
    </p:spTree>
    <p:extLst>
      <p:ext uri="{BB962C8B-B14F-4D97-AF65-F5344CB8AC3E}">
        <p14:creationId xmlns:p14="http://schemas.microsoft.com/office/powerpoint/2010/main" val="4141056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E281D4-91A2-AB15-82C8-DCB38C3594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0E1FAA-00CA-A8E4-F9FC-2117D3D3B1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789ED9-C5E0-5C43-BA2E-B2FF02CFA937}"/>
              </a:ext>
            </a:extLst>
          </p:cNvPr>
          <p:cNvSpPr>
            <a:spLocks noGrp="1"/>
          </p:cNvSpPr>
          <p:nvPr>
            <p:ph type="dt" sz="half" idx="10"/>
          </p:nvPr>
        </p:nvSpPr>
        <p:spPr/>
        <p:txBody>
          <a:bodyPr/>
          <a:lstStyle/>
          <a:p>
            <a:fld id="{877F5ECC-907B-4A2F-8798-030A94AA386C}" type="datetimeFigureOut">
              <a:rPr lang="en-US" smtClean="0"/>
              <a:t>10/23/2023</a:t>
            </a:fld>
            <a:endParaRPr lang="en-US"/>
          </a:p>
        </p:txBody>
      </p:sp>
      <p:sp>
        <p:nvSpPr>
          <p:cNvPr id="5" name="Footer Placeholder 4">
            <a:extLst>
              <a:ext uri="{FF2B5EF4-FFF2-40B4-BE49-F238E27FC236}">
                <a16:creationId xmlns:a16="http://schemas.microsoft.com/office/drawing/2014/main" id="{2206AD7E-AB5E-156E-3761-642BAF2DAA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CB49B-80B9-EE9C-ED54-514020B8CC2D}"/>
              </a:ext>
            </a:extLst>
          </p:cNvPr>
          <p:cNvSpPr>
            <a:spLocks noGrp="1"/>
          </p:cNvSpPr>
          <p:nvPr>
            <p:ph type="sldNum" sz="quarter" idx="12"/>
          </p:nvPr>
        </p:nvSpPr>
        <p:spPr/>
        <p:txBody>
          <a:bodyPr/>
          <a:lstStyle/>
          <a:p>
            <a:fld id="{F56A39DA-FDCC-4814-9F19-217FD75C8515}" type="slidenum">
              <a:rPr lang="en-US" smtClean="0"/>
              <a:t>‹#›</a:t>
            </a:fld>
            <a:endParaRPr lang="en-US"/>
          </a:p>
        </p:txBody>
      </p:sp>
    </p:spTree>
    <p:extLst>
      <p:ext uri="{BB962C8B-B14F-4D97-AF65-F5344CB8AC3E}">
        <p14:creationId xmlns:p14="http://schemas.microsoft.com/office/powerpoint/2010/main" val="14258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CC9A5-056B-601A-10C8-83EB55FBAB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E6BDDB-F94A-296C-0A59-80A36E6AE6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28E8EF-FE88-30AA-30AC-8A517C490837}"/>
              </a:ext>
            </a:extLst>
          </p:cNvPr>
          <p:cNvSpPr>
            <a:spLocks noGrp="1"/>
          </p:cNvSpPr>
          <p:nvPr>
            <p:ph type="dt" sz="half" idx="10"/>
          </p:nvPr>
        </p:nvSpPr>
        <p:spPr/>
        <p:txBody>
          <a:bodyPr/>
          <a:lstStyle/>
          <a:p>
            <a:fld id="{877F5ECC-907B-4A2F-8798-030A94AA386C}" type="datetimeFigureOut">
              <a:rPr lang="en-US" smtClean="0"/>
              <a:t>10/23/2023</a:t>
            </a:fld>
            <a:endParaRPr lang="en-US"/>
          </a:p>
        </p:txBody>
      </p:sp>
      <p:sp>
        <p:nvSpPr>
          <p:cNvPr id="5" name="Footer Placeholder 4">
            <a:extLst>
              <a:ext uri="{FF2B5EF4-FFF2-40B4-BE49-F238E27FC236}">
                <a16:creationId xmlns:a16="http://schemas.microsoft.com/office/drawing/2014/main" id="{29C5CA68-0AF0-6433-2997-130A77E09E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A2E07D-818E-804B-3D09-F72D30181C2F}"/>
              </a:ext>
            </a:extLst>
          </p:cNvPr>
          <p:cNvSpPr>
            <a:spLocks noGrp="1"/>
          </p:cNvSpPr>
          <p:nvPr>
            <p:ph type="sldNum" sz="quarter" idx="12"/>
          </p:nvPr>
        </p:nvSpPr>
        <p:spPr/>
        <p:txBody>
          <a:bodyPr/>
          <a:lstStyle/>
          <a:p>
            <a:fld id="{F56A39DA-FDCC-4814-9F19-217FD75C8515}" type="slidenum">
              <a:rPr lang="en-US" smtClean="0"/>
              <a:t>‹#›</a:t>
            </a:fld>
            <a:endParaRPr lang="en-US"/>
          </a:p>
        </p:txBody>
      </p:sp>
    </p:spTree>
    <p:extLst>
      <p:ext uri="{BB962C8B-B14F-4D97-AF65-F5344CB8AC3E}">
        <p14:creationId xmlns:p14="http://schemas.microsoft.com/office/powerpoint/2010/main" val="3828632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2520-6AD1-CEC3-D11D-C147308D02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A6E794-9881-C815-1CB2-4E1FA43432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0055B5-DC7D-7233-7E70-72C5A984A4BE}"/>
              </a:ext>
            </a:extLst>
          </p:cNvPr>
          <p:cNvSpPr>
            <a:spLocks noGrp="1"/>
          </p:cNvSpPr>
          <p:nvPr>
            <p:ph type="dt" sz="half" idx="10"/>
          </p:nvPr>
        </p:nvSpPr>
        <p:spPr/>
        <p:txBody>
          <a:bodyPr/>
          <a:lstStyle/>
          <a:p>
            <a:fld id="{877F5ECC-907B-4A2F-8798-030A94AA386C}" type="datetimeFigureOut">
              <a:rPr lang="en-US" smtClean="0"/>
              <a:t>10/23/2023</a:t>
            </a:fld>
            <a:endParaRPr lang="en-US"/>
          </a:p>
        </p:txBody>
      </p:sp>
      <p:sp>
        <p:nvSpPr>
          <p:cNvPr id="5" name="Footer Placeholder 4">
            <a:extLst>
              <a:ext uri="{FF2B5EF4-FFF2-40B4-BE49-F238E27FC236}">
                <a16:creationId xmlns:a16="http://schemas.microsoft.com/office/drawing/2014/main" id="{6A186BF6-F805-2D8B-704C-2EFEF7F23E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69F51-A62D-6A4B-2A51-E9B26C8E1378}"/>
              </a:ext>
            </a:extLst>
          </p:cNvPr>
          <p:cNvSpPr>
            <a:spLocks noGrp="1"/>
          </p:cNvSpPr>
          <p:nvPr>
            <p:ph type="sldNum" sz="quarter" idx="12"/>
          </p:nvPr>
        </p:nvSpPr>
        <p:spPr/>
        <p:txBody>
          <a:bodyPr/>
          <a:lstStyle/>
          <a:p>
            <a:fld id="{F56A39DA-FDCC-4814-9F19-217FD75C8515}" type="slidenum">
              <a:rPr lang="en-US" smtClean="0"/>
              <a:t>‹#›</a:t>
            </a:fld>
            <a:endParaRPr lang="en-US"/>
          </a:p>
        </p:txBody>
      </p:sp>
    </p:spTree>
    <p:extLst>
      <p:ext uri="{BB962C8B-B14F-4D97-AF65-F5344CB8AC3E}">
        <p14:creationId xmlns:p14="http://schemas.microsoft.com/office/powerpoint/2010/main" val="2713610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5B585-87E9-3FA1-BAC4-3F4AF070E8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3C0F70-6E77-3613-5A94-1643F11F0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B3D525-7812-E6D4-13C4-E3DC72F7A0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E9C1CE-691E-F32C-D330-44C183C7FE69}"/>
              </a:ext>
            </a:extLst>
          </p:cNvPr>
          <p:cNvSpPr>
            <a:spLocks noGrp="1"/>
          </p:cNvSpPr>
          <p:nvPr>
            <p:ph type="dt" sz="half" idx="10"/>
          </p:nvPr>
        </p:nvSpPr>
        <p:spPr/>
        <p:txBody>
          <a:bodyPr/>
          <a:lstStyle/>
          <a:p>
            <a:fld id="{877F5ECC-907B-4A2F-8798-030A94AA386C}" type="datetimeFigureOut">
              <a:rPr lang="en-US" smtClean="0"/>
              <a:t>10/23/2023</a:t>
            </a:fld>
            <a:endParaRPr lang="en-US"/>
          </a:p>
        </p:txBody>
      </p:sp>
      <p:sp>
        <p:nvSpPr>
          <p:cNvPr id="6" name="Footer Placeholder 5">
            <a:extLst>
              <a:ext uri="{FF2B5EF4-FFF2-40B4-BE49-F238E27FC236}">
                <a16:creationId xmlns:a16="http://schemas.microsoft.com/office/drawing/2014/main" id="{D7720FAB-4514-1086-33DA-8062737EA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1DBE11-EC35-17BD-4BB8-59ACC03C151A}"/>
              </a:ext>
            </a:extLst>
          </p:cNvPr>
          <p:cNvSpPr>
            <a:spLocks noGrp="1"/>
          </p:cNvSpPr>
          <p:nvPr>
            <p:ph type="sldNum" sz="quarter" idx="12"/>
          </p:nvPr>
        </p:nvSpPr>
        <p:spPr/>
        <p:txBody>
          <a:bodyPr/>
          <a:lstStyle/>
          <a:p>
            <a:fld id="{F56A39DA-FDCC-4814-9F19-217FD75C8515}" type="slidenum">
              <a:rPr lang="en-US" smtClean="0"/>
              <a:t>‹#›</a:t>
            </a:fld>
            <a:endParaRPr lang="en-US"/>
          </a:p>
        </p:txBody>
      </p:sp>
    </p:spTree>
    <p:extLst>
      <p:ext uri="{BB962C8B-B14F-4D97-AF65-F5344CB8AC3E}">
        <p14:creationId xmlns:p14="http://schemas.microsoft.com/office/powerpoint/2010/main" val="339510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2E518-3D50-3FA1-8027-565340AB3E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DDD0C3-E75A-941D-2541-C5018E4CC8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771E05-DF37-1A4F-A9EE-4658252D9B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26F3AB-F409-65A2-DBEA-01AF42AFCB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6360BE-141E-582F-3DCF-F6F5B705EF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E2EC2A-5105-EABE-90B8-EB61A23B3218}"/>
              </a:ext>
            </a:extLst>
          </p:cNvPr>
          <p:cNvSpPr>
            <a:spLocks noGrp="1"/>
          </p:cNvSpPr>
          <p:nvPr>
            <p:ph type="dt" sz="half" idx="10"/>
          </p:nvPr>
        </p:nvSpPr>
        <p:spPr/>
        <p:txBody>
          <a:bodyPr/>
          <a:lstStyle/>
          <a:p>
            <a:fld id="{877F5ECC-907B-4A2F-8798-030A94AA386C}" type="datetimeFigureOut">
              <a:rPr lang="en-US" smtClean="0"/>
              <a:t>10/23/2023</a:t>
            </a:fld>
            <a:endParaRPr lang="en-US"/>
          </a:p>
        </p:txBody>
      </p:sp>
      <p:sp>
        <p:nvSpPr>
          <p:cNvPr id="8" name="Footer Placeholder 7">
            <a:extLst>
              <a:ext uri="{FF2B5EF4-FFF2-40B4-BE49-F238E27FC236}">
                <a16:creationId xmlns:a16="http://schemas.microsoft.com/office/drawing/2014/main" id="{1FB2FB90-E161-A6FB-E25C-C39AEB3C84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2BF983-737C-FA7D-215F-A610161ABA72}"/>
              </a:ext>
            </a:extLst>
          </p:cNvPr>
          <p:cNvSpPr>
            <a:spLocks noGrp="1"/>
          </p:cNvSpPr>
          <p:nvPr>
            <p:ph type="sldNum" sz="quarter" idx="12"/>
          </p:nvPr>
        </p:nvSpPr>
        <p:spPr/>
        <p:txBody>
          <a:bodyPr/>
          <a:lstStyle/>
          <a:p>
            <a:fld id="{F56A39DA-FDCC-4814-9F19-217FD75C8515}" type="slidenum">
              <a:rPr lang="en-US" smtClean="0"/>
              <a:t>‹#›</a:t>
            </a:fld>
            <a:endParaRPr lang="en-US"/>
          </a:p>
        </p:txBody>
      </p:sp>
    </p:spTree>
    <p:extLst>
      <p:ext uri="{BB962C8B-B14F-4D97-AF65-F5344CB8AC3E}">
        <p14:creationId xmlns:p14="http://schemas.microsoft.com/office/powerpoint/2010/main" val="1039961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7F1AF-4D15-CB26-941E-6B6797BD6E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0BB787-C137-F22F-F489-2F1351D5D2EC}"/>
              </a:ext>
            </a:extLst>
          </p:cNvPr>
          <p:cNvSpPr>
            <a:spLocks noGrp="1"/>
          </p:cNvSpPr>
          <p:nvPr>
            <p:ph type="dt" sz="half" idx="10"/>
          </p:nvPr>
        </p:nvSpPr>
        <p:spPr/>
        <p:txBody>
          <a:bodyPr/>
          <a:lstStyle/>
          <a:p>
            <a:fld id="{877F5ECC-907B-4A2F-8798-030A94AA386C}" type="datetimeFigureOut">
              <a:rPr lang="en-US" smtClean="0"/>
              <a:t>10/23/2023</a:t>
            </a:fld>
            <a:endParaRPr lang="en-US"/>
          </a:p>
        </p:txBody>
      </p:sp>
      <p:sp>
        <p:nvSpPr>
          <p:cNvPr id="4" name="Footer Placeholder 3">
            <a:extLst>
              <a:ext uri="{FF2B5EF4-FFF2-40B4-BE49-F238E27FC236}">
                <a16:creationId xmlns:a16="http://schemas.microsoft.com/office/drawing/2014/main" id="{EAC213DB-335F-791F-5688-999DFA5466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879356-D7B2-E437-DA45-F966916BDE56}"/>
              </a:ext>
            </a:extLst>
          </p:cNvPr>
          <p:cNvSpPr>
            <a:spLocks noGrp="1"/>
          </p:cNvSpPr>
          <p:nvPr>
            <p:ph type="sldNum" sz="quarter" idx="12"/>
          </p:nvPr>
        </p:nvSpPr>
        <p:spPr/>
        <p:txBody>
          <a:bodyPr/>
          <a:lstStyle/>
          <a:p>
            <a:fld id="{F56A39DA-FDCC-4814-9F19-217FD75C8515}" type="slidenum">
              <a:rPr lang="en-US" smtClean="0"/>
              <a:t>‹#›</a:t>
            </a:fld>
            <a:endParaRPr lang="en-US"/>
          </a:p>
        </p:txBody>
      </p:sp>
    </p:spTree>
    <p:extLst>
      <p:ext uri="{BB962C8B-B14F-4D97-AF65-F5344CB8AC3E}">
        <p14:creationId xmlns:p14="http://schemas.microsoft.com/office/powerpoint/2010/main" val="1566416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F1941E-5128-31BB-04E2-BC772A1806A0}"/>
              </a:ext>
            </a:extLst>
          </p:cNvPr>
          <p:cNvSpPr>
            <a:spLocks noGrp="1"/>
          </p:cNvSpPr>
          <p:nvPr>
            <p:ph type="dt" sz="half" idx="10"/>
          </p:nvPr>
        </p:nvSpPr>
        <p:spPr/>
        <p:txBody>
          <a:bodyPr/>
          <a:lstStyle/>
          <a:p>
            <a:fld id="{877F5ECC-907B-4A2F-8798-030A94AA386C}" type="datetimeFigureOut">
              <a:rPr lang="en-US" smtClean="0"/>
              <a:t>10/23/2023</a:t>
            </a:fld>
            <a:endParaRPr lang="en-US"/>
          </a:p>
        </p:txBody>
      </p:sp>
      <p:sp>
        <p:nvSpPr>
          <p:cNvPr id="3" name="Footer Placeholder 2">
            <a:extLst>
              <a:ext uri="{FF2B5EF4-FFF2-40B4-BE49-F238E27FC236}">
                <a16:creationId xmlns:a16="http://schemas.microsoft.com/office/drawing/2014/main" id="{6F0AB62C-BE93-C7A1-D868-D51C6797E8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F7D955-27D3-0952-64E0-80391107CB46}"/>
              </a:ext>
            </a:extLst>
          </p:cNvPr>
          <p:cNvSpPr>
            <a:spLocks noGrp="1"/>
          </p:cNvSpPr>
          <p:nvPr>
            <p:ph type="sldNum" sz="quarter" idx="12"/>
          </p:nvPr>
        </p:nvSpPr>
        <p:spPr/>
        <p:txBody>
          <a:bodyPr/>
          <a:lstStyle/>
          <a:p>
            <a:fld id="{F56A39DA-FDCC-4814-9F19-217FD75C8515}" type="slidenum">
              <a:rPr lang="en-US" smtClean="0"/>
              <a:t>‹#›</a:t>
            </a:fld>
            <a:endParaRPr lang="en-US"/>
          </a:p>
        </p:txBody>
      </p:sp>
    </p:spTree>
    <p:extLst>
      <p:ext uri="{BB962C8B-B14F-4D97-AF65-F5344CB8AC3E}">
        <p14:creationId xmlns:p14="http://schemas.microsoft.com/office/powerpoint/2010/main" val="112913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02318-B7E7-BB23-6E5D-7FA1A0182A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DE1FC9-8FE6-DFCF-83AA-8E5BEE72CA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71ABC4-B0F9-4B79-6DE9-1E4F96506D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BD2B02-D6FD-C136-4DB5-6EC229A94375}"/>
              </a:ext>
            </a:extLst>
          </p:cNvPr>
          <p:cNvSpPr>
            <a:spLocks noGrp="1"/>
          </p:cNvSpPr>
          <p:nvPr>
            <p:ph type="dt" sz="half" idx="10"/>
          </p:nvPr>
        </p:nvSpPr>
        <p:spPr/>
        <p:txBody>
          <a:bodyPr/>
          <a:lstStyle/>
          <a:p>
            <a:fld id="{877F5ECC-907B-4A2F-8798-030A94AA386C}" type="datetimeFigureOut">
              <a:rPr lang="en-US" smtClean="0"/>
              <a:t>10/23/2023</a:t>
            </a:fld>
            <a:endParaRPr lang="en-US"/>
          </a:p>
        </p:txBody>
      </p:sp>
      <p:sp>
        <p:nvSpPr>
          <p:cNvPr id="6" name="Footer Placeholder 5">
            <a:extLst>
              <a:ext uri="{FF2B5EF4-FFF2-40B4-BE49-F238E27FC236}">
                <a16:creationId xmlns:a16="http://schemas.microsoft.com/office/drawing/2014/main" id="{8EF4BD70-810F-4E3D-4A90-45F600701B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63BD65-82BD-E113-8E69-202084C22E5C}"/>
              </a:ext>
            </a:extLst>
          </p:cNvPr>
          <p:cNvSpPr>
            <a:spLocks noGrp="1"/>
          </p:cNvSpPr>
          <p:nvPr>
            <p:ph type="sldNum" sz="quarter" idx="12"/>
          </p:nvPr>
        </p:nvSpPr>
        <p:spPr/>
        <p:txBody>
          <a:bodyPr/>
          <a:lstStyle/>
          <a:p>
            <a:fld id="{F56A39DA-FDCC-4814-9F19-217FD75C8515}" type="slidenum">
              <a:rPr lang="en-US" smtClean="0"/>
              <a:t>‹#›</a:t>
            </a:fld>
            <a:endParaRPr lang="en-US"/>
          </a:p>
        </p:txBody>
      </p:sp>
    </p:spTree>
    <p:extLst>
      <p:ext uri="{BB962C8B-B14F-4D97-AF65-F5344CB8AC3E}">
        <p14:creationId xmlns:p14="http://schemas.microsoft.com/office/powerpoint/2010/main" val="2612275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0962E-7E9E-1118-0FC4-787B56E8E4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6CC011-55B3-9739-1052-09DA29AEC7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5F4874-2922-0AE5-1E0B-2D56348663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EE28C1-CB33-34D0-03A6-6A9A15042F7C}"/>
              </a:ext>
            </a:extLst>
          </p:cNvPr>
          <p:cNvSpPr>
            <a:spLocks noGrp="1"/>
          </p:cNvSpPr>
          <p:nvPr>
            <p:ph type="dt" sz="half" idx="10"/>
          </p:nvPr>
        </p:nvSpPr>
        <p:spPr/>
        <p:txBody>
          <a:bodyPr/>
          <a:lstStyle/>
          <a:p>
            <a:fld id="{877F5ECC-907B-4A2F-8798-030A94AA386C}" type="datetimeFigureOut">
              <a:rPr lang="en-US" smtClean="0"/>
              <a:t>10/23/2023</a:t>
            </a:fld>
            <a:endParaRPr lang="en-US"/>
          </a:p>
        </p:txBody>
      </p:sp>
      <p:sp>
        <p:nvSpPr>
          <p:cNvPr id="6" name="Footer Placeholder 5">
            <a:extLst>
              <a:ext uri="{FF2B5EF4-FFF2-40B4-BE49-F238E27FC236}">
                <a16:creationId xmlns:a16="http://schemas.microsoft.com/office/drawing/2014/main" id="{DB8F49DE-6322-1178-072E-297848C985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15A1BC-62E1-C927-D993-8C7CC0328778}"/>
              </a:ext>
            </a:extLst>
          </p:cNvPr>
          <p:cNvSpPr>
            <a:spLocks noGrp="1"/>
          </p:cNvSpPr>
          <p:nvPr>
            <p:ph type="sldNum" sz="quarter" idx="12"/>
          </p:nvPr>
        </p:nvSpPr>
        <p:spPr/>
        <p:txBody>
          <a:bodyPr/>
          <a:lstStyle/>
          <a:p>
            <a:fld id="{F56A39DA-FDCC-4814-9F19-217FD75C8515}" type="slidenum">
              <a:rPr lang="en-US" smtClean="0"/>
              <a:t>‹#›</a:t>
            </a:fld>
            <a:endParaRPr lang="en-US"/>
          </a:p>
        </p:txBody>
      </p:sp>
    </p:spTree>
    <p:extLst>
      <p:ext uri="{BB962C8B-B14F-4D97-AF65-F5344CB8AC3E}">
        <p14:creationId xmlns:p14="http://schemas.microsoft.com/office/powerpoint/2010/main" val="450167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ABE7E7-5BBB-F12F-3C81-C5FC30101E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B13AB2-58C1-C9D8-81DA-0F507525D4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0C43F-D715-D1F7-52CD-DC371D5256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7F5ECC-907B-4A2F-8798-030A94AA386C}" type="datetimeFigureOut">
              <a:rPr lang="en-US" smtClean="0"/>
              <a:t>10/23/2023</a:t>
            </a:fld>
            <a:endParaRPr lang="en-US"/>
          </a:p>
        </p:txBody>
      </p:sp>
      <p:sp>
        <p:nvSpPr>
          <p:cNvPr id="5" name="Footer Placeholder 4">
            <a:extLst>
              <a:ext uri="{FF2B5EF4-FFF2-40B4-BE49-F238E27FC236}">
                <a16:creationId xmlns:a16="http://schemas.microsoft.com/office/drawing/2014/main" id="{27116302-135D-8C04-8FE8-B740E40D85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6C02B9-8E2F-C419-65B1-B450F60AE8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6A39DA-FDCC-4814-9F19-217FD75C8515}" type="slidenum">
              <a:rPr lang="en-US" smtClean="0"/>
              <a:t>‹#›</a:t>
            </a:fld>
            <a:endParaRPr lang="en-US"/>
          </a:p>
        </p:txBody>
      </p:sp>
    </p:spTree>
    <p:extLst>
      <p:ext uri="{BB962C8B-B14F-4D97-AF65-F5344CB8AC3E}">
        <p14:creationId xmlns:p14="http://schemas.microsoft.com/office/powerpoint/2010/main" val="2667234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59B8FF-770D-C037-62C6-6E9612766368}"/>
              </a:ext>
            </a:extLst>
          </p:cNvPr>
          <p:cNvSpPr/>
          <p:nvPr/>
        </p:nvSpPr>
        <p:spPr>
          <a:xfrm>
            <a:off x="853069" y="1426274"/>
            <a:ext cx="10485864" cy="3416320"/>
          </a:xfrm>
          <a:prstGeom prst="rect">
            <a:avLst/>
          </a:prstGeom>
          <a:noFill/>
        </p:spPr>
        <p:txBody>
          <a:bodyPr wrap="square" lIns="91440" tIns="45720" rIns="91440" bIns="45720" anchor="t">
            <a:spAutoFit/>
          </a:bodyPr>
          <a:lstStyle/>
          <a:p>
            <a:pPr algn="ctr"/>
            <a:r>
              <a:rPr lang="en-US" sz="5400" b="1" dirty="0">
                <a:ln w="13462">
                  <a:solidFill>
                    <a:prstClr val="white"/>
                  </a:solidFill>
                  <a:prstDash val="solid"/>
                </a:ln>
                <a:solidFill>
                  <a:schemeClr val="tx1">
                    <a:lumMod val="85000"/>
                    <a:lumOff val="15000"/>
                  </a:schemeClr>
                </a:solidFill>
                <a:effectLst>
                  <a:outerShdw dist="38100" dir="2700000" algn="bl" rotWithShape="0">
                    <a:srgbClr val="5B9BD5"/>
                  </a:outerShdw>
                </a:effectLst>
                <a:cs typeface="Calibri"/>
              </a:rPr>
              <a:t>Early Colonization</a:t>
            </a:r>
            <a:endPar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endPar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Part 1-Challenges</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to </a:t>
            </a:r>
            <a:endParaRPr lang="en-US" dirty="0">
              <a:solidFill>
                <a:schemeClr val="tx1">
                  <a:lumMod val="85000"/>
                  <a:lumOff val="15000"/>
                </a:schemeClr>
              </a:solidFill>
            </a:endParaRP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Spanish Power</a:t>
            </a:r>
            <a:endParaRPr lang="en-US" dirty="0">
              <a:solidFill>
                <a:schemeClr val="tx1">
                  <a:lumMod val="85000"/>
                  <a:lumOff val="15000"/>
                </a:schemeClr>
              </a:solidFill>
              <a:cs typeface="Calibri"/>
            </a:endParaRPr>
          </a:p>
        </p:txBody>
      </p:sp>
    </p:spTree>
    <p:extLst>
      <p:ext uri="{BB962C8B-B14F-4D97-AF65-F5344CB8AC3E}">
        <p14:creationId xmlns:p14="http://schemas.microsoft.com/office/powerpoint/2010/main" val="381651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DB9680-1451-2485-5C11-F067BFFFC3A8}"/>
              </a:ext>
            </a:extLst>
          </p:cNvPr>
          <p:cNvSpPr txBox="1"/>
          <p:nvPr/>
        </p:nvSpPr>
        <p:spPr>
          <a:xfrm>
            <a:off x="213360" y="355600"/>
            <a:ext cx="11643360" cy="2554545"/>
          </a:xfrm>
          <a:prstGeom prst="rect">
            <a:avLst/>
          </a:prstGeom>
          <a:noFill/>
        </p:spPr>
        <p:txBody>
          <a:bodyPr wrap="square" rtlCol="0">
            <a:spAutoFit/>
          </a:bodyPr>
          <a:lstStyle/>
          <a:p>
            <a:pPr algn="ctr"/>
            <a:r>
              <a:rPr lang="en-US" sz="4000" dirty="0">
                <a:latin typeface="Bookman Old Style" panose="02050604050505020204" pitchFamily="18" charset="0"/>
              </a:rPr>
              <a:t>A year later in 1565, the Spanish built a fort at St. Augustine.  Today St. Augustine is the oldest permanent European settlement existing in the United States.</a:t>
            </a:r>
          </a:p>
        </p:txBody>
      </p:sp>
      <p:pic>
        <p:nvPicPr>
          <p:cNvPr id="3" name="Picture 2">
            <a:extLst>
              <a:ext uri="{FF2B5EF4-FFF2-40B4-BE49-F238E27FC236}">
                <a16:creationId xmlns:a16="http://schemas.microsoft.com/office/drawing/2014/main" id="{154DC3AF-02B7-FC68-7E69-4F59F208C425}"/>
              </a:ext>
            </a:extLst>
          </p:cNvPr>
          <p:cNvPicPr>
            <a:picLocks noChangeAspect="1"/>
          </p:cNvPicPr>
          <p:nvPr/>
        </p:nvPicPr>
        <p:blipFill rotWithShape="1">
          <a:blip r:embed="rId2"/>
          <a:srcRect t="4154" b="7513"/>
          <a:stretch/>
        </p:blipFill>
        <p:spPr>
          <a:xfrm>
            <a:off x="2174240" y="2910145"/>
            <a:ext cx="7691120" cy="3821525"/>
          </a:xfrm>
          <a:prstGeom prst="rect">
            <a:avLst/>
          </a:prstGeom>
        </p:spPr>
      </p:pic>
    </p:spTree>
    <p:extLst>
      <p:ext uri="{BB962C8B-B14F-4D97-AF65-F5344CB8AC3E}">
        <p14:creationId xmlns:p14="http://schemas.microsoft.com/office/powerpoint/2010/main" val="475831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DB9680-1451-2485-5C11-F067BFFFC3A8}"/>
              </a:ext>
            </a:extLst>
          </p:cNvPr>
          <p:cNvSpPr txBox="1"/>
          <p:nvPr/>
        </p:nvSpPr>
        <p:spPr>
          <a:xfrm>
            <a:off x="6949440" y="355600"/>
            <a:ext cx="4907280" cy="6247864"/>
          </a:xfrm>
          <a:prstGeom prst="rect">
            <a:avLst/>
          </a:prstGeom>
          <a:noFill/>
        </p:spPr>
        <p:txBody>
          <a:bodyPr wrap="square" rtlCol="0">
            <a:spAutoFit/>
          </a:bodyPr>
          <a:lstStyle/>
          <a:p>
            <a:pPr algn="ctr"/>
            <a:r>
              <a:rPr lang="en-US" sz="4000" dirty="0">
                <a:latin typeface="Bookman Old Style" panose="02050604050505020204" pitchFamily="18" charset="0"/>
              </a:rPr>
              <a:t>The Spanish would soon destroy Fort Caroline and kill most of the colonists, not because they were French, but because they were Protestant.</a:t>
            </a:r>
          </a:p>
        </p:txBody>
      </p:sp>
      <p:pic>
        <p:nvPicPr>
          <p:cNvPr id="3" name="Picture 2">
            <a:extLst>
              <a:ext uri="{FF2B5EF4-FFF2-40B4-BE49-F238E27FC236}">
                <a16:creationId xmlns:a16="http://schemas.microsoft.com/office/drawing/2014/main" id="{9335A2E0-1379-F883-CA24-A0A5A7845A9D}"/>
              </a:ext>
            </a:extLst>
          </p:cNvPr>
          <p:cNvPicPr>
            <a:picLocks noChangeAspect="1"/>
          </p:cNvPicPr>
          <p:nvPr/>
        </p:nvPicPr>
        <p:blipFill>
          <a:blip r:embed="rId2"/>
          <a:stretch>
            <a:fillRect/>
          </a:stretch>
        </p:blipFill>
        <p:spPr>
          <a:xfrm>
            <a:off x="335280" y="1167624"/>
            <a:ext cx="6605452" cy="4623816"/>
          </a:xfrm>
          <a:prstGeom prst="rect">
            <a:avLst/>
          </a:prstGeom>
        </p:spPr>
      </p:pic>
    </p:spTree>
    <p:extLst>
      <p:ext uri="{BB962C8B-B14F-4D97-AF65-F5344CB8AC3E}">
        <p14:creationId xmlns:p14="http://schemas.microsoft.com/office/powerpoint/2010/main" val="1491890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DB9680-1451-2485-5C11-F067BFFFC3A8}"/>
              </a:ext>
            </a:extLst>
          </p:cNvPr>
          <p:cNvSpPr txBox="1"/>
          <p:nvPr/>
        </p:nvSpPr>
        <p:spPr>
          <a:xfrm>
            <a:off x="213360" y="355600"/>
            <a:ext cx="11643360" cy="2554545"/>
          </a:xfrm>
          <a:prstGeom prst="rect">
            <a:avLst/>
          </a:prstGeom>
          <a:noFill/>
        </p:spPr>
        <p:txBody>
          <a:bodyPr wrap="square" rtlCol="0">
            <a:spAutoFit/>
          </a:bodyPr>
          <a:lstStyle/>
          <a:p>
            <a:pPr algn="ctr"/>
            <a:r>
              <a:rPr lang="en-US" sz="4000" dirty="0">
                <a:latin typeface="Bookman Old Style" panose="02050604050505020204" pitchFamily="18" charset="0"/>
              </a:rPr>
              <a:t>England became Protestant in the 1530s when King Henry VIII started the Church of England after he broke away from the Catholic church.</a:t>
            </a:r>
          </a:p>
        </p:txBody>
      </p:sp>
      <p:pic>
        <p:nvPicPr>
          <p:cNvPr id="3" name="Picture 2">
            <a:extLst>
              <a:ext uri="{FF2B5EF4-FFF2-40B4-BE49-F238E27FC236}">
                <a16:creationId xmlns:a16="http://schemas.microsoft.com/office/drawing/2014/main" id="{3A014D42-3B2B-B162-BED4-575EE42B40E4}"/>
              </a:ext>
            </a:extLst>
          </p:cNvPr>
          <p:cNvPicPr>
            <a:picLocks noChangeAspect="1"/>
          </p:cNvPicPr>
          <p:nvPr/>
        </p:nvPicPr>
        <p:blipFill>
          <a:blip r:embed="rId2"/>
          <a:stretch>
            <a:fillRect/>
          </a:stretch>
        </p:blipFill>
        <p:spPr>
          <a:xfrm>
            <a:off x="2534920" y="2915921"/>
            <a:ext cx="6822440" cy="3837623"/>
          </a:xfrm>
          <a:prstGeom prst="rect">
            <a:avLst/>
          </a:prstGeom>
        </p:spPr>
      </p:pic>
    </p:spTree>
    <p:extLst>
      <p:ext uri="{BB962C8B-B14F-4D97-AF65-F5344CB8AC3E}">
        <p14:creationId xmlns:p14="http://schemas.microsoft.com/office/powerpoint/2010/main" val="2132439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DB9680-1451-2485-5C11-F067BFFFC3A8}"/>
              </a:ext>
            </a:extLst>
          </p:cNvPr>
          <p:cNvSpPr txBox="1"/>
          <p:nvPr/>
        </p:nvSpPr>
        <p:spPr>
          <a:xfrm>
            <a:off x="865663" y="285016"/>
            <a:ext cx="4744720" cy="6247864"/>
          </a:xfrm>
          <a:prstGeom prst="rect">
            <a:avLst/>
          </a:prstGeom>
          <a:noFill/>
        </p:spPr>
        <p:txBody>
          <a:bodyPr wrap="square" rtlCol="0">
            <a:spAutoFit/>
          </a:bodyPr>
          <a:lstStyle/>
          <a:p>
            <a:pPr algn="ctr"/>
            <a:r>
              <a:rPr lang="en-US" sz="4000" dirty="0">
                <a:latin typeface="Bookman Old Style" panose="02050604050505020204" pitchFamily="18" charset="0"/>
              </a:rPr>
              <a:t>During the reign of Queen Elizabeth I of England which started in 1547, England began to grow more powerful and developed its sea-power.</a:t>
            </a:r>
          </a:p>
        </p:txBody>
      </p:sp>
      <p:pic>
        <p:nvPicPr>
          <p:cNvPr id="3" name="Picture 2">
            <a:extLst>
              <a:ext uri="{FF2B5EF4-FFF2-40B4-BE49-F238E27FC236}">
                <a16:creationId xmlns:a16="http://schemas.microsoft.com/office/drawing/2014/main" id="{DDC1DB3A-CAC6-1EB8-A063-1351979018C3}"/>
              </a:ext>
            </a:extLst>
          </p:cNvPr>
          <p:cNvPicPr>
            <a:picLocks noChangeAspect="1"/>
          </p:cNvPicPr>
          <p:nvPr/>
        </p:nvPicPr>
        <p:blipFill>
          <a:blip r:embed="rId2"/>
          <a:stretch>
            <a:fillRect/>
          </a:stretch>
        </p:blipFill>
        <p:spPr>
          <a:xfrm>
            <a:off x="6492240" y="517387"/>
            <a:ext cx="4744720" cy="6015493"/>
          </a:xfrm>
          <a:prstGeom prst="rect">
            <a:avLst/>
          </a:prstGeom>
        </p:spPr>
      </p:pic>
    </p:spTree>
    <p:extLst>
      <p:ext uri="{BB962C8B-B14F-4D97-AF65-F5344CB8AC3E}">
        <p14:creationId xmlns:p14="http://schemas.microsoft.com/office/powerpoint/2010/main" val="3738705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DB9680-1451-2485-5C11-F067BFFFC3A8}"/>
              </a:ext>
            </a:extLst>
          </p:cNvPr>
          <p:cNvSpPr txBox="1"/>
          <p:nvPr/>
        </p:nvSpPr>
        <p:spPr>
          <a:xfrm>
            <a:off x="213360" y="355600"/>
            <a:ext cx="11643360" cy="1938992"/>
          </a:xfrm>
          <a:prstGeom prst="rect">
            <a:avLst/>
          </a:prstGeom>
          <a:noFill/>
        </p:spPr>
        <p:txBody>
          <a:bodyPr wrap="square" rtlCol="0">
            <a:spAutoFit/>
          </a:bodyPr>
          <a:lstStyle/>
          <a:p>
            <a:pPr algn="ctr"/>
            <a:r>
              <a:rPr lang="en-US" sz="4000" dirty="0">
                <a:latin typeface="Bookman Old Style" panose="02050604050505020204" pitchFamily="18" charset="0"/>
              </a:rPr>
              <a:t>The English ships that were built were smaller, faster ships than those of other countries, like Spain. </a:t>
            </a:r>
          </a:p>
        </p:txBody>
      </p:sp>
      <p:pic>
        <p:nvPicPr>
          <p:cNvPr id="3" name="Picture 2">
            <a:extLst>
              <a:ext uri="{FF2B5EF4-FFF2-40B4-BE49-F238E27FC236}">
                <a16:creationId xmlns:a16="http://schemas.microsoft.com/office/drawing/2014/main" id="{FC65BF3C-8365-A764-59D6-E1DB4FFF4146}"/>
              </a:ext>
            </a:extLst>
          </p:cNvPr>
          <p:cNvPicPr>
            <a:picLocks noChangeAspect="1"/>
          </p:cNvPicPr>
          <p:nvPr/>
        </p:nvPicPr>
        <p:blipFill rotWithShape="1">
          <a:blip r:embed="rId2"/>
          <a:srcRect t="52777"/>
          <a:stretch/>
        </p:blipFill>
        <p:spPr>
          <a:xfrm>
            <a:off x="345440" y="2794000"/>
            <a:ext cx="11702606" cy="3206432"/>
          </a:xfrm>
          <a:prstGeom prst="rect">
            <a:avLst/>
          </a:prstGeom>
        </p:spPr>
      </p:pic>
    </p:spTree>
    <p:extLst>
      <p:ext uri="{BB962C8B-B14F-4D97-AF65-F5344CB8AC3E}">
        <p14:creationId xmlns:p14="http://schemas.microsoft.com/office/powerpoint/2010/main" val="151209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DB9680-1451-2485-5C11-F067BFFFC3A8}"/>
              </a:ext>
            </a:extLst>
          </p:cNvPr>
          <p:cNvSpPr txBox="1"/>
          <p:nvPr/>
        </p:nvSpPr>
        <p:spPr>
          <a:xfrm>
            <a:off x="365760" y="3664725"/>
            <a:ext cx="11643360" cy="3170099"/>
          </a:xfrm>
          <a:prstGeom prst="rect">
            <a:avLst/>
          </a:prstGeom>
          <a:noFill/>
        </p:spPr>
        <p:txBody>
          <a:bodyPr wrap="square" rtlCol="0">
            <a:spAutoFit/>
          </a:bodyPr>
          <a:lstStyle/>
          <a:p>
            <a:pPr algn="ctr"/>
            <a:r>
              <a:rPr lang="en-US" sz="4000" dirty="0">
                <a:latin typeface="Bookman Old Style" panose="02050604050505020204" pitchFamily="18" charset="0"/>
              </a:rPr>
              <a:t>Many English sailors became pirates who could easily capture the larger, slower, Spanish ships carrying treasure from places like America.  The name given to the captains of these English pirate ships were sea dogs.</a:t>
            </a:r>
          </a:p>
        </p:txBody>
      </p:sp>
      <p:pic>
        <p:nvPicPr>
          <p:cNvPr id="3" name="Picture 2">
            <a:extLst>
              <a:ext uri="{FF2B5EF4-FFF2-40B4-BE49-F238E27FC236}">
                <a16:creationId xmlns:a16="http://schemas.microsoft.com/office/drawing/2014/main" id="{97C2E456-9E35-93C9-930D-116FF3C33F95}"/>
              </a:ext>
            </a:extLst>
          </p:cNvPr>
          <p:cNvPicPr>
            <a:picLocks noChangeAspect="1"/>
          </p:cNvPicPr>
          <p:nvPr/>
        </p:nvPicPr>
        <p:blipFill>
          <a:blip r:embed="rId2"/>
          <a:stretch>
            <a:fillRect/>
          </a:stretch>
        </p:blipFill>
        <p:spPr>
          <a:xfrm>
            <a:off x="2792730" y="86182"/>
            <a:ext cx="6606540" cy="3578543"/>
          </a:xfrm>
          <a:prstGeom prst="rect">
            <a:avLst/>
          </a:prstGeom>
        </p:spPr>
      </p:pic>
    </p:spTree>
    <p:extLst>
      <p:ext uri="{BB962C8B-B14F-4D97-AF65-F5344CB8AC3E}">
        <p14:creationId xmlns:p14="http://schemas.microsoft.com/office/powerpoint/2010/main" val="89656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DB9680-1451-2485-5C11-F067BFFFC3A8}"/>
              </a:ext>
            </a:extLst>
          </p:cNvPr>
          <p:cNvSpPr txBox="1"/>
          <p:nvPr/>
        </p:nvSpPr>
        <p:spPr>
          <a:xfrm>
            <a:off x="213360" y="355600"/>
            <a:ext cx="11643360" cy="2554545"/>
          </a:xfrm>
          <a:prstGeom prst="rect">
            <a:avLst/>
          </a:prstGeom>
          <a:noFill/>
        </p:spPr>
        <p:txBody>
          <a:bodyPr wrap="square" rtlCol="0">
            <a:spAutoFit/>
          </a:bodyPr>
          <a:lstStyle/>
          <a:p>
            <a:pPr algn="ctr"/>
            <a:r>
              <a:rPr lang="en-US" sz="4000" dirty="0">
                <a:latin typeface="Bookman Old Style" panose="02050604050505020204" pitchFamily="18" charset="0"/>
              </a:rPr>
              <a:t>King Philip of Spain decided to teach the English a lesson for these attacks on his ships.  He also wanted to turn England back to Catholicism.</a:t>
            </a:r>
          </a:p>
        </p:txBody>
      </p:sp>
      <p:pic>
        <p:nvPicPr>
          <p:cNvPr id="3" name="Picture 2">
            <a:extLst>
              <a:ext uri="{FF2B5EF4-FFF2-40B4-BE49-F238E27FC236}">
                <a16:creationId xmlns:a16="http://schemas.microsoft.com/office/drawing/2014/main" id="{90626B81-8707-C9AA-3341-2AECF9EDA73A}"/>
              </a:ext>
            </a:extLst>
          </p:cNvPr>
          <p:cNvPicPr>
            <a:picLocks noChangeAspect="1"/>
          </p:cNvPicPr>
          <p:nvPr/>
        </p:nvPicPr>
        <p:blipFill>
          <a:blip r:embed="rId2"/>
          <a:stretch>
            <a:fillRect/>
          </a:stretch>
        </p:blipFill>
        <p:spPr>
          <a:xfrm>
            <a:off x="3449320" y="2964876"/>
            <a:ext cx="5024120" cy="3768090"/>
          </a:xfrm>
          <a:prstGeom prst="rect">
            <a:avLst/>
          </a:prstGeom>
        </p:spPr>
      </p:pic>
    </p:spTree>
    <p:extLst>
      <p:ext uri="{BB962C8B-B14F-4D97-AF65-F5344CB8AC3E}">
        <p14:creationId xmlns:p14="http://schemas.microsoft.com/office/powerpoint/2010/main" val="1313632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DB9680-1451-2485-5C11-F067BFFFC3A8}"/>
              </a:ext>
            </a:extLst>
          </p:cNvPr>
          <p:cNvSpPr txBox="1"/>
          <p:nvPr/>
        </p:nvSpPr>
        <p:spPr>
          <a:xfrm>
            <a:off x="274320" y="243840"/>
            <a:ext cx="11643360" cy="2554545"/>
          </a:xfrm>
          <a:prstGeom prst="rect">
            <a:avLst/>
          </a:prstGeom>
          <a:noFill/>
        </p:spPr>
        <p:txBody>
          <a:bodyPr wrap="square" rtlCol="0">
            <a:spAutoFit/>
          </a:bodyPr>
          <a:lstStyle/>
          <a:p>
            <a:pPr algn="ctr"/>
            <a:r>
              <a:rPr lang="en-US" sz="4000" dirty="0">
                <a:latin typeface="Bookman Old Style" panose="02050604050505020204" pitchFamily="18" charset="0"/>
              </a:rPr>
              <a:t>So in 1588, King Philip sent his armada, a giant fleet of warships, to conquer England.  Some called the armada of 130 warships the “Invincible Armada”.</a:t>
            </a:r>
          </a:p>
        </p:txBody>
      </p:sp>
      <p:pic>
        <p:nvPicPr>
          <p:cNvPr id="3" name="Picture 2">
            <a:extLst>
              <a:ext uri="{FF2B5EF4-FFF2-40B4-BE49-F238E27FC236}">
                <a16:creationId xmlns:a16="http://schemas.microsoft.com/office/drawing/2014/main" id="{C025645D-3EC5-39EC-6BB5-2E39E8E35702}"/>
              </a:ext>
            </a:extLst>
          </p:cNvPr>
          <p:cNvPicPr>
            <a:picLocks noChangeAspect="1"/>
          </p:cNvPicPr>
          <p:nvPr/>
        </p:nvPicPr>
        <p:blipFill>
          <a:blip r:embed="rId2"/>
          <a:stretch>
            <a:fillRect/>
          </a:stretch>
        </p:blipFill>
        <p:spPr>
          <a:xfrm>
            <a:off x="2677160" y="2910145"/>
            <a:ext cx="6837680" cy="3846195"/>
          </a:xfrm>
          <a:prstGeom prst="rect">
            <a:avLst/>
          </a:prstGeom>
        </p:spPr>
      </p:pic>
    </p:spTree>
    <p:extLst>
      <p:ext uri="{BB962C8B-B14F-4D97-AF65-F5344CB8AC3E}">
        <p14:creationId xmlns:p14="http://schemas.microsoft.com/office/powerpoint/2010/main" val="2063694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DB9680-1451-2485-5C11-F067BFFFC3A8}"/>
              </a:ext>
            </a:extLst>
          </p:cNvPr>
          <p:cNvSpPr txBox="1"/>
          <p:nvPr/>
        </p:nvSpPr>
        <p:spPr>
          <a:xfrm>
            <a:off x="294640" y="112851"/>
            <a:ext cx="11602720" cy="3170099"/>
          </a:xfrm>
          <a:prstGeom prst="rect">
            <a:avLst/>
          </a:prstGeom>
          <a:noFill/>
        </p:spPr>
        <p:txBody>
          <a:bodyPr wrap="square" rtlCol="0">
            <a:spAutoFit/>
          </a:bodyPr>
          <a:lstStyle/>
          <a:p>
            <a:pPr algn="ctr"/>
            <a:r>
              <a:rPr lang="en-US" sz="4000" dirty="0">
                <a:latin typeface="Bookman Old Style" panose="02050604050505020204" pitchFamily="18" charset="0"/>
              </a:rPr>
              <a:t>But the outnumbered English ships were able to defeat the Spanish.  This proved that the Spain might not be all-powerful, and other nations started looking to North America to set up colonies.</a:t>
            </a:r>
          </a:p>
        </p:txBody>
      </p:sp>
      <p:pic>
        <p:nvPicPr>
          <p:cNvPr id="3" name="Picture 2">
            <a:extLst>
              <a:ext uri="{FF2B5EF4-FFF2-40B4-BE49-F238E27FC236}">
                <a16:creationId xmlns:a16="http://schemas.microsoft.com/office/drawing/2014/main" id="{34597ACD-CFC6-8639-36F8-F06944B67B9B}"/>
              </a:ext>
            </a:extLst>
          </p:cNvPr>
          <p:cNvPicPr>
            <a:picLocks noChangeAspect="1"/>
          </p:cNvPicPr>
          <p:nvPr/>
        </p:nvPicPr>
        <p:blipFill>
          <a:blip r:embed="rId2"/>
          <a:stretch>
            <a:fillRect/>
          </a:stretch>
        </p:blipFill>
        <p:spPr>
          <a:xfrm>
            <a:off x="3046094" y="3298591"/>
            <a:ext cx="6138545" cy="3446558"/>
          </a:xfrm>
          <a:prstGeom prst="rect">
            <a:avLst/>
          </a:prstGeom>
        </p:spPr>
      </p:pic>
    </p:spTree>
    <p:extLst>
      <p:ext uri="{BB962C8B-B14F-4D97-AF65-F5344CB8AC3E}">
        <p14:creationId xmlns:p14="http://schemas.microsoft.com/office/powerpoint/2010/main" val="573311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DB9680-1451-2485-5C11-F067BFFFC3A8}"/>
              </a:ext>
            </a:extLst>
          </p:cNvPr>
          <p:cNvSpPr txBox="1"/>
          <p:nvPr/>
        </p:nvSpPr>
        <p:spPr>
          <a:xfrm>
            <a:off x="213360" y="355600"/>
            <a:ext cx="11643360" cy="1323439"/>
          </a:xfrm>
          <a:prstGeom prst="rect">
            <a:avLst/>
          </a:prstGeom>
          <a:noFill/>
        </p:spPr>
        <p:txBody>
          <a:bodyPr wrap="square" rtlCol="0">
            <a:spAutoFit/>
          </a:bodyPr>
          <a:lstStyle/>
          <a:p>
            <a:pPr algn="ctr"/>
            <a:r>
              <a:rPr lang="en-US" sz="4000" dirty="0">
                <a:latin typeface="Bookman Old Style" panose="02050604050505020204" pitchFamily="18" charset="0"/>
              </a:rPr>
              <a:t>During the 1500s, Spain was the most powerful country in the world.</a:t>
            </a:r>
          </a:p>
        </p:txBody>
      </p:sp>
      <p:pic>
        <p:nvPicPr>
          <p:cNvPr id="3" name="Picture 2">
            <a:extLst>
              <a:ext uri="{FF2B5EF4-FFF2-40B4-BE49-F238E27FC236}">
                <a16:creationId xmlns:a16="http://schemas.microsoft.com/office/drawing/2014/main" id="{0322720B-FCEA-73A5-3E55-1F9A5FD2A017}"/>
              </a:ext>
            </a:extLst>
          </p:cNvPr>
          <p:cNvPicPr>
            <a:picLocks noChangeAspect="1"/>
          </p:cNvPicPr>
          <p:nvPr/>
        </p:nvPicPr>
        <p:blipFill>
          <a:blip r:embed="rId2"/>
          <a:stretch>
            <a:fillRect/>
          </a:stretch>
        </p:blipFill>
        <p:spPr>
          <a:xfrm>
            <a:off x="2179675" y="1868602"/>
            <a:ext cx="7380886" cy="4786198"/>
          </a:xfrm>
          <a:prstGeom prst="rect">
            <a:avLst/>
          </a:prstGeom>
        </p:spPr>
      </p:pic>
    </p:spTree>
    <p:extLst>
      <p:ext uri="{BB962C8B-B14F-4D97-AF65-F5344CB8AC3E}">
        <p14:creationId xmlns:p14="http://schemas.microsoft.com/office/powerpoint/2010/main" val="783729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DB9680-1451-2485-5C11-F067BFFFC3A8}"/>
              </a:ext>
            </a:extLst>
          </p:cNvPr>
          <p:cNvSpPr txBox="1"/>
          <p:nvPr/>
        </p:nvSpPr>
        <p:spPr>
          <a:xfrm>
            <a:off x="213360" y="355600"/>
            <a:ext cx="11643360" cy="1938992"/>
          </a:xfrm>
          <a:prstGeom prst="rect">
            <a:avLst/>
          </a:prstGeom>
          <a:noFill/>
        </p:spPr>
        <p:txBody>
          <a:bodyPr wrap="square" rtlCol="0">
            <a:spAutoFit/>
          </a:bodyPr>
          <a:lstStyle/>
          <a:p>
            <a:pPr algn="ctr"/>
            <a:r>
              <a:rPr lang="en-US" sz="4000" dirty="0">
                <a:latin typeface="Bookman Old Style" panose="02050604050505020204" pitchFamily="18" charset="0"/>
              </a:rPr>
              <a:t>Its empire stretched east to the Philippines and India and west across the Atlantic to Central and South America.</a:t>
            </a:r>
          </a:p>
        </p:txBody>
      </p:sp>
      <p:pic>
        <p:nvPicPr>
          <p:cNvPr id="3" name="Picture 2">
            <a:extLst>
              <a:ext uri="{FF2B5EF4-FFF2-40B4-BE49-F238E27FC236}">
                <a16:creationId xmlns:a16="http://schemas.microsoft.com/office/drawing/2014/main" id="{B552DBDB-B203-D248-1089-6F336BB7CE6E}"/>
              </a:ext>
            </a:extLst>
          </p:cNvPr>
          <p:cNvPicPr>
            <a:picLocks noChangeAspect="1"/>
          </p:cNvPicPr>
          <p:nvPr/>
        </p:nvPicPr>
        <p:blipFill>
          <a:blip r:embed="rId2"/>
          <a:stretch>
            <a:fillRect/>
          </a:stretch>
        </p:blipFill>
        <p:spPr>
          <a:xfrm>
            <a:off x="2038247" y="2294592"/>
            <a:ext cx="8115506" cy="4165600"/>
          </a:xfrm>
          <a:prstGeom prst="rect">
            <a:avLst/>
          </a:prstGeom>
        </p:spPr>
      </p:pic>
    </p:spTree>
    <p:extLst>
      <p:ext uri="{BB962C8B-B14F-4D97-AF65-F5344CB8AC3E}">
        <p14:creationId xmlns:p14="http://schemas.microsoft.com/office/powerpoint/2010/main" val="1074316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DB9680-1451-2485-5C11-F067BFFFC3A8}"/>
              </a:ext>
            </a:extLst>
          </p:cNvPr>
          <p:cNvSpPr txBox="1"/>
          <p:nvPr/>
        </p:nvSpPr>
        <p:spPr>
          <a:xfrm>
            <a:off x="213360" y="355600"/>
            <a:ext cx="11643360" cy="1938992"/>
          </a:xfrm>
          <a:prstGeom prst="rect">
            <a:avLst/>
          </a:prstGeom>
          <a:noFill/>
        </p:spPr>
        <p:txBody>
          <a:bodyPr wrap="square" rtlCol="0">
            <a:spAutoFit/>
          </a:bodyPr>
          <a:lstStyle/>
          <a:p>
            <a:pPr algn="ctr"/>
            <a:r>
              <a:rPr lang="en-US" sz="4000" dirty="0">
                <a:latin typeface="Bookman Old Style" panose="02050604050505020204" pitchFamily="18" charset="0"/>
              </a:rPr>
              <a:t>As it was in Spain, most of Europe was Catholic.  The Catholic Church was very powerful but had also grown corrupt.</a:t>
            </a:r>
          </a:p>
        </p:txBody>
      </p:sp>
      <p:pic>
        <p:nvPicPr>
          <p:cNvPr id="3" name="Picture 2">
            <a:extLst>
              <a:ext uri="{FF2B5EF4-FFF2-40B4-BE49-F238E27FC236}">
                <a16:creationId xmlns:a16="http://schemas.microsoft.com/office/drawing/2014/main" id="{EBCAC26F-8E35-784F-6AF2-362597694F59}"/>
              </a:ext>
            </a:extLst>
          </p:cNvPr>
          <p:cNvPicPr>
            <a:picLocks noChangeAspect="1"/>
          </p:cNvPicPr>
          <p:nvPr/>
        </p:nvPicPr>
        <p:blipFill>
          <a:blip r:embed="rId2"/>
          <a:stretch>
            <a:fillRect/>
          </a:stretch>
        </p:blipFill>
        <p:spPr>
          <a:xfrm>
            <a:off x="3082290" y="2478087"/>
            <a:ext cx="5905500" cy="3933825"/>
          </a:xfrm>
          <a:prstGeom prst="rect">
            <a:avLst/>
          </a:prstGeom>
        </p:spPr>
      </p:pic>
    </p:spTree>
    <p:extLst>
      <p:ext uri="{BB962C8B-B14F-4D97-AF65-F5344CB8AC3E}">
        <p14:creationId xmlns:p14="http://schemas.microsoft.com/office/powerpoint/2010/main" val="3051967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DB9680-1451-2485-5C11-F067BFFFC3A8}"/>
              </a:ext>
            </a:extLst>
          </p:cNvPr>
          <p:cNvSpPr txBox="1"/>
          <p:nvPr/>
        </p:nvSpPr>
        <p:spPr>
          <a:xfrm>
            <a:off x="106680" y="246494"/>
            <a:ext cx="11978640" cy="2554545"/>
          </a:xfrm>
          <a:prstGeom prst="rect">
            <a:avLst/>
          </a:prstGeom>
          <a:noFill/>
        </p:spPr>
        <p:txBody>
          <a:bodyPr wrap="square" rtlCol="0">
            <a:spAutoFit/>
          </a:bodyPr>
          <a:lstStyle/>
          <a:p>
            <a:pPr algn="ctr"/>
            <a:r>
              <a:rPr lang="en-US" sz="4000" dirty="0">
                <a:latin typeface="Bookman Old Style" panose="02050604050505020204" pitchFamily="18" charset="0"/>
              </a:rPr>
              <a:t>Because of the corruption and the fact that ordinary people could now own a Bible because of the invention of the printing press, many people wanted to see change in the Church.</a:t>
            </a:r>
          </a:p>
        </p:txBody>
      </p:sp>
      <p:pic>
        <p:nvPicPr>
          <p:cNvPr id="3" name="Picture 2">
            <a:extLst>
              <a:ext uri="{FF2B5EF4-FFF2-40B4-BE49-F238E27FC236}">
                <a16:creationId xmlns:a16="http://schemas.microsoft.com/office/drawing/2014/main" id="{4DCAED38-CB19-B245-BDFE-D7371342B1D5}"/>
              </a:ext>
            </a:extLst>
          </p:cNvPr>
          <p:cNvPicPr>
            <a:picLocks noChangeAspect="1"/>
          </p:cNvPicPr>
          <p:nvPr/>
        </p:nvPicPr>
        <p:blipFill>
          <a:blip r:embed="rId2"/>
          <a:stretch>
            <a:fillRect/>
          </a:stretch>
        </p:blipFill>
        <p:spPr>
          <a:xfrm>
            <a:off x="2484120" y="2935300"/>
            <a:ext cx="7035800" cy="3676206"/>
          </a:xfrm>
          <a:prstGeom prst="rect">
            <a:avLst/>
          </a:prstGeom>
        </p:spPr>
      </p:pic>
    </p:spTree>
    <p:extLst>
      <p:ext uri="{BB962C8B-B14F-4D97-AF65-F5344CB8AC3E}">
        <p14:creationId xmlns:p14="http://schemas.microsoft.com/office/powerpoint/2010/main" val="469956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DB9680-1451-2485-5C11-F067BFFFC3A8}"/>
              </a:ext>
            </a:extLst>
          </p:cNvPr>
          <p:cNvSpPr txBox="1"/>
          <p:nvPr/>
        </p:nvSpPr>
        <p:spPr>
          <a:xfrm>
            <a:off x="213360" y="355600"/>
            <a:ext cx="11643360" cy="2554545"/>
          </a:xfrm>
          <a:prstGeom prst="rect">
            <a:avLst/>
          </a:prstGeom>
          <a:noFill/>
        </p:spPr>
        <p:txBody>
          <a:bodyPr wrap="square" rtlCol="0">
            <a:spAutoFit/>
          </a:bodyPr>
          <a:lstStyle/>
          <a:p>
            <a:pPr algn="ctr"/>
            <a:r>
              <a:rPr lang="en-US" sz="4000" dirty="0">
                <a:latin typeface="Bookman Old Style" panose="02050604050505020204" pitchFamily="18" charset="0"/>
              </a:rPr>
              <a:t>This led to the Protestant Reformation where many people protested against the Catholic Church.  These people became known as Protestants.</a:t>
            </a:r>
          </a:p>
        </p:txBody>
      </p:sp>
      <p:pic>
        <p:nvPicPr>
          <p:cNvPr id="3" name="Picture 2">
            <a:extLst>
              <a:ext uri="{FF2B5EF4-FFF2-40B4-BE49-F238E27FC236}">
                <a16:creationId xmlns:a16="http://schemas.microsoft.com/office/drawing/2014/main" id="{DF690A4B-590B-FCDA-2BC4-DF984FED6BA4}"/>
              </a:ext>
            </a:extLst>
          </p:cNvPr>
          <p:cNvPicPr>
            <a:picLocks noChangeAspect="1"/>
          </p:cNvPicPr>
          <p:nvPr/>
        </p:nvPicPr>
        <p:blipFill>
          <a:blip r:embed="rId2"/>
          <a:stretch>
            <a:fillRect/>
          </a:stretch>
        </p:blipFill>
        <p:spPr>
          <a:xfrm>
            <a:off x="3215005" y="2910145"/>
            <a:ext cx="5640070" cy="3803768"/>
          </a:xfrm>
          <a:prstGeom prst="rect">
            <a:avLst/>
          </a:prstGeom>
        </p:spPr>
      </p:pic>
    </p:spTree>
    <p:extLst>
      <p:ext uri="{BB962C8B-B14F-4D97-AF65-F5344CB8AC3E}">
        <p14:creationId xmlns:p14="http://schemas.microsoft.com/office/powerpoint/2010/main" val="3307190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DB9680-1451-2485-5C11-F067BFFFC3A8}"/>
              </a:ext>
            </a:extLst>
          </p:cNvPr>
          <p:cNvSpPr txBox="1"/>
          <p:nvPr/>
        </p:nvSpPr>
        <p:spPr>
          <a:xfrm>
            <a:off x="213360" y="355600"/>
            <a:ext cx="6299200" cy="6247864"/>
          </a:xfrm>
          <a:prstGeom prst="rect">
            <a:avLst/>
          </a:prstGeom>
          <a:noFill/>
        </p:spPr>
        <p:txBody>
          <a:bodyPr wrap="square" rtlCol="0">
            <a:spAutoFit/>
          </a:bodyPr>
          <a:lstStyle/>
          <a:p>
            <a:pPr algn="ctr"/>
            <a:r>
              <a:rPr lang="en-US" sz="4000" dirty="0">
                <a:latin typeface="Bookman Old Style" panose="02050604050505020204" pitchFamily="18" charset="0"/>
              </a:rPr>
              <a:t>Over the century many northern European countries became Protestant, while many southern European countries, like Spain who saw themselves as defenders of the Catholic Church, remained Catholic.</a:t>
            </a:r>
          </a:p>
        </p:txBody>
      </p:sp>
      <p:pic>
        <p:nvPicPr>
          <p:cNvPr id="3" name="Picture 2">
            <a:extLst>
              <a:ext uri="{FF2B5EF4-FFF2-40B4-BE49-F238E27FC236}">
                <a16:creationId xmlns:a16="http://schemas.microsoft.com/office/drawing/2014/main" id="{E615320A-3D78-202F-F845-0AAFE6BFC321}"/>
              </a:ext>
            </a:extLst>
          </p:cNvPr>
          <p:cNvPicPr>
            <a:picLocks noChangeAspect="1"/>
          </p:cNvPicPr>
          <p:nvPr/>
        </p:nvPicPr>
        <p:blipFill>
          <a:blip r:embed="rId2"/>
          <a:stretch>
            <a:fillRect/>
          </a:stretch>
        </p:blipFill>
        <p:spPr>
          <a:xfrm>
            <a:off x="6512560" y="355600"/>
            <a:ext cx="5506024" cy="6338987"/>
          </a:xfrm>
          <a:prstGeom prst="rect">
            <a:avLst/>
          </a:prstGeom>
        </p:spPr>
      </p:pic>
    </p:spTree>
    <p:extLst>
      <p:ext uri="{BB962C8B-B14F-4D97-AF65-F5344CB8AC3E}">
        <p14:creationId xmlns:p14="http://schemas.microsoft.com/office/powerpoint/2010/main" val="1665077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DB9680-1451-2485-5C11-F067BFFFC3A8}"/>
              </a:ext>
            </a:extLst>
          </p:cNvPr>
          <p:cNvSpPr txBox="1"/>
          <p:nvPr/>
        </p:nvSpPr>
        <p:spPr>
          <a:xfrm>
            <a:off x="384757" y="162560"/>
            <a:ext cx="11643360" cy="2554545"/>
          </a:xfrm>
          <a:prstGeom prst="rect">
            <a:avLst/>
          </a:prstGeom>
          <a:noFill/>
        </p:spPr>
        <p:txBody>
          <a:bodyPr wrap="square" rtlCol="0">
            <a:spAutoFit/>
          </a:bodyPr>
          <a:lstStyle/>
          <a:p>
            <a:pPr algn="ctr"/>
            <a:r>
              <a:rPr lang="en-US" sz="4000" dirty="0">
                <a:latin typeface="Bookman Old Style" panose="02050604050505020204" pitchFamily="18" charset="0"/>
              </a:rPr>
              <a:t>This led to many religious wars between Catholics and Protestants throughout Europe.  The violence eventually made its way to America.</a:t>
            </a:r>
          </a:p>
        </p:txBody>
      </p:sp>
      <p:pic>
        <p:nvPicPr>
          <p:cNvPr id="3" name="Picture 2">
            <a:extLst>
              <a:ext uri="{FF2B5EF4-FFF2-40B4-BE49-F238E27FC236}">
                <a16:creationId xmlns:a16="http://schemas.microsoft.com/office/drawing/2014/main" id="{84999B0B-D12C-1255-A44C-CB6D3F15B29E}"/>
              </a:ext>
            </a:extLst>
          </p:cNvPr>
          <p:cNvPicPr>
            <a:picLocks noChangeAspect="1"/>
          </p:cNvPicPr>
          <p:nvPr/>
        </p:nvPicPr>
        <p:blipFill>
          <a:blip r:embed="rId2"/>
          <a:stretch>
            <a:fillRect/>
          </a:stretch>
        </p:blipFill>
        <p:spPr>
          <a:xfrm>
            <a:off x="2214880" y="2753360"/>
            <a:ext cx="7983114" cy="3932684"/>
          </a:xfrm>
          <a:prstGeom prst="rect">
            <a:avLst/>
          </a:prstGeom>
        </p:spPr>
      </p:pic>
    </p:spTree>
    <p:extLst>
      <p:ext uri="{BB962C8B-B14F-4D97-AF65-F5344CB8AC3E}">
        <p14:creationId xmlns:p14="http://schemas.microsoft.com/office/powerpoint/2010/main" val="1230296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DB9680-1451-2485-5C11-F067BFFFC3A8}"/>
              </a:ext>
            </a:extLst>
          </p:cNvPr>
          <p:cNvSpPr txBox="1"/>
          <p:nvPr/>
        </p:nvSpPr>
        <p:spPr>
          <a:xfrm>
            <a:off x="274320" y="182880"/>
            <a:ext cx="11643360" cy="2554545"/>
          </a:xfrm>
          <a:prstGeom prst="rect">
            <a:avLst/>
          </a:prstGeom>
          <a:noFill/>
        </p:spPr>
        <p:txBody>
          <a:bodyPr wrap="square" rtlCol="0">
            <a:spAutoFit/>
          </a:bodyPr>
          <a:lstStyle/>
          <a:p>
            <a:pPr algn="ctr"/>
            <a:r>
              <a:rPr lang="en-US" sz="4000" dirty="0">
                <a:latin typeface="Bookman Old Style" panose="02050604050505020204" pitchFamily="18" charset="0"/>
              </a:rPr>
              <a:t>In 1564, a group of French colonists established Fort Caroline near present-day Jacksonville, Florida.  Among the group were Huguenots who were French Protestants.</a:t>
            </a:r>
          </a:p>
        </p:txBody>
      </p:sp>
      <p:pic>
        <p:nvPicPr>
          <p:cNvPr id="3" name="Picture 2">
            <a:extLst>
              <a:ext uri="{FF2B5EF4-FFF2-40B4-BE49-F238E27FC236}">
                <a16:creationId xmlns:a16="http://schemas.microsoft.com/office/drawing/2014/main" id="{A615D542-4BA2-7172-7295-A570454AFE09}"/>
              </a:ext>
            </a:extLst>
          </p:cNvPr>
          <p:cNvPicPr>
            <a:picLocks noChangeAspect="1"/>
          </p:cNvPicPr>
          <p:nvPr/>
        </p:nvPicPr>
        <p:blipFill>
          <a:blip r:embed="rId2"/>
          <a:stretch>
            <a:fillRect/>
          </a:stretch>
        </p:blipFill>
        <p:spPr>
          <a:xfrm>
            <a:off x="3513288" y="2895601"/>
            <a:ext cx="5124783" cy="3802698"/>
          </a:xfrm>
          <a:prstGeom prst="rect">
            <a:avLst/>
          </a:prstGeom>
        </p:spPr>
      </p:pic>
    </p:spTree>
    <p:extLst>
      <p:ext uri="{BB962C8B-B14F-4D97-AF65-F5344CB8AC3E}">
        <p14:creationId xmlns:p14="http://schemas.microsoft.com/office/powerpoint/2010/main" val="6240401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461</Words>
  <Application>Microsoft Office PowerPoint</Application>
  <PresentationFormat>Widescreen</PresentationFormat>
  <Paragraphs>21</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Bookman Old Style</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Runkle</dc:creator>
  <cp:lastModifiedBy>Michael Runkle</cp:lastModifiedBy>
  <cp:revision>9</cp:revision>
  <dcterms:created xsi:type="dcterms:W3CDTF">2023-10-22T22:45:57Z</dcterms:created>
  <dcterms:modified xsi:type="dcterms:W3CDTF">2023-10-23T11:15:18Z</dcterms:modified>
</cp:coreProperties>
</file>